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1056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jpe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BC8CE-AA5E-4EC3-935E-A468E99904E2}" type="datetimeFigureOut">
              <a:rPr lang="ru-RU" smtClean="0"/>
              <a:t>15.12.2023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3CEAD-E908-4153-BB61-69B241BCC0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600297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BC8CE-AA5E-4EC3-935E-A468E99904E2}" type="datetimeFigureOut">
              <a:rPr lang="ru-RU" smtClean="0"/>
              <a:t>15.12.2023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3CEAD-E908-4153-BB61-69B241BCC0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210211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BC8CE-AA5E-4EC3-935E-A468E99904E2}" type="datetimeFigureOut">
              <a:rPr lang="ru-RU" smtClean="0"/>
              <a:t>15.12.2023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3CEAD-E908-4153-BB61-69B241BCC0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06425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BC8CE-AA5E-4EC3-935E-A468E99904E2}" type="datetimeFigureOut">
              <a:rPr lang="ru-RU" smtClean="0"/>
              <a:t>15.12.2023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3CEAD-E908-4153-BB61-69B241BCC0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0095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BC8CE-AA5E-4EC3-935E-A468E99904E2}" type="datetimeFigureOut">
              <a:rPr lang="ru-RU" smtClean="0"/>
              <a:t>15.12.2023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3CEAD-E908-4153-BB61-69B241BCC0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73100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BC8CE-AA5E-4EC3-935E-A468E99904E2}" type="datetimeFigureOut">
              <a:rPr lang="ru-RU" smtClean="0"/>
              <a:t>15.12.2023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3CEAD-E908-4153-BB61-69B241BCC0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81866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BC8CE-AA5E-4EC3-935E-A468E99904E2}" type="datetimeFigureOut">
              <a:rPr lang="ru-RU" smtClean="0"/>
              <a:t>15.12.2023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3CEAD-E908-4153-BB61-69B241BCC0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51618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BC8CE-AA5E-4EC3-935E-A468E99904E2}" type="datetimeFigureOut">
              <a:rPr lang="ru-RU" smtClean="0"/>
              <a:t>15.12.2023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3CEAD-E908-4153-BB61-69B241BCC0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503947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BC8CE-AA5E-4EC3-935E-A468E99904E2}" type="datetimeFigureOut">
              <a:rPr lang="ru-RU" smtClean="0"/>
              <a:t>15.12.2023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3CEAD-E908-4153-BB61-69B241BCC0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257792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BC8CE-AA5E-4EC3-935E-A468E99904E2}" type="datetimeFigureOut">
              <a:rPr lang="ru-RU" smtClean="0"/>
              <a:t>15.12.2023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3CEAD-E908-4153-BB61-69B241BCC0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218365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BC8CE-AA5E-4EC3-935E-A468E99904E2}" type="datetimeFigureOut">
              <a:rPr lang="ru-RU" smtClean="0"/>
              <a:t>15.12.2023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3CEAD-E908-4153-BB61-69B241BCC0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22190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FBC8CE-AA5E-4EC3-935E-A468E99904E2}" type="datetimeFigureOut">
              <a:rPr lang="ru-RU" smtClean="0"/>
              <a:t>15.12.2023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E3CEAD-E908-4153-BB61-69B241BCC0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047029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MINISTRY OF SCIENCE AND HIGHER EDUCATION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THE RUSSIAN FEDERATION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FEDERAL STATE BUDGETEDUCATIONAL INSTITUTION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HIGHER EDUCATION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VORONEZH STATE UNIVERSITY 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FORESTRY AND TECHNOLOGIES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NAMED AFTER G.F. MOROZOV "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TRANSLATION</a:t>
            </a:r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WRITTEN BY: </a:t>
            </a: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Velichko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V.A.,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4-231-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OM</a:t>
            </a:r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CHECKED BY: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Maklakova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E.A., Doctor of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Philology</a:t>
            </a:r>
          </a:p>
          <a:p>
            <a:pPr algn="r"/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VORONEZH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202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/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10375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CAPTCHA is a necessity in today's world</a:t>
            </a:r>
            <a:endParaRPr lang="ru-R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098" name="Picture 2" descr="Robot beats &quot;I am not a Robot&quot; Captcha - YouTub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5314" y="1371599"/>
            <a:ext cx="9753602" cy="5486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28664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CAPTCHA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Picture 2" descr="Death to CAPTCHAs at last | Information Age | AC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9321" y="1357290"/>
            <a:ext cx="9793357" cy="5500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57130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Types of CAPTCHA</a:t>
            </a:r>
            <a:endParaRPr lang="ru-RU" sz="4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AutoShape 4" descr="https://d3i71xaburhd42.cloudfront.net/cf8c01e6c36e3e50d96ea5820d8a78ac1ba39f76/4-Figure2-1.png"/>
          <p:cNvSpPr>
            <a:spLocks noGrp="1" noChangeAspect="1" noChangeArrowheads="1"/>
          </p:cNvSpPr>
          <p:nvPr>
            <p:ph idx="1"/>
          </p:nvPr>
        </p:nvSpPr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2"/>
            <a:r>
              <a:rPr lang="en-US" sz="4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Text‑based CAPTCHAs</a:t>
            </a:r>
            <a:endParaRPr lang="ru-RU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/>
            <a:r>
              <a:rPr lang="en-US" sz="4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Image‑based </a:t>
            </a:r>
            <a:r>
              <a:rPr lang="en-US" sz="48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CAPTCHAs</a:t>
            </a:r>
          </a:p>
          <a:p>
            <a:pPr lvl="2"/>
            <a:r>
              <a:rPr lang="en-US" sz="4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Audio‑based CAPTCHAs</a:t>
            </a:r>
            <a:endParaRPr lang="ru-RU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/>
            <a:r>
              <a:rPr lang="en-US" sz="4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Video‑based CAPTCHAs</a:t>
            </a:r>
            <a:endParaRPr lang="ru-RU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/>
            <a:r>
              <a:rPr lang="en-US" sz="4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Cognitive‑based CAPTCHAs</a:t>
            </a:r>
            <a:endParaRPr lang="ru-RU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/>
            <a:endParaRPr lang="ru-RU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99672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2" algn="ctr" rtl="0">
              <a:lnSpc>
                <a:spcPct val="90000"/>
              </a:lnSpc>
              <a:spcBef>
                <a:spcPct val="0"/>
              </a:spcBef>
            </a:pPr>
            <a:r>
              <a:rPr lang="en-US" sz="48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Text‑based CAPTCHAs</a:t>
            </a:r>
            <a:r>
              <a:rPr lang="ru-RU" sz="1400" dirty="0"/>
              <a:t/>
            </a:r>
            <a:br>
              <a:rPr lang="ru-RU" sz="1400" dirty="0"/>
            </a:br>
            <a:endParaRPr lang="ru-RU" dirty="0"/>
          </a:p>
        </p:txBody>
      </p:sp>
      <p:pic>
        <p:nvPicPr>
          <p:cNvPr id="3076" name="Picture 4" descr="https://www.ionos.co.uk/digitalguide/fileadmin/DigitalGuide/Screenshots/textbasierte-captchas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5616" y="1690688"/>
            <a:ext cx="12323232" cy="4621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66086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2" algn="ctr" rtl="0">
              <a:lnSpc>
                <a:spcPct val="90000"/>
              </a:lnSpc>
              <a:spcBef>
                <a:spcPct val="0"/>
              </a:spcBef>
            </a:pPr>
            <a:r>
              <a:rPr lang="en-US" sz="48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Image‑based</a:t>
            </a:r>
            <a:r>
              <a:rPr lang="en-US" sz="48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CAPTCHAs</a:t>
            </a:r>
            <a:r>
              <a:rPr lang="en-US" sz="48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48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dirty="0"/>
          </a:p>
        </p:txBody>
      </p:sp>
      <p:sp>
        <p:nvSpPr>
          <p:cNvPr id="4" name="AutoShape 2" descr="Why CAPTCHA Pictures Are So Unbearably Depressing | by Clive Thompson |  OneZer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2052" name="Picture 4" descr="CAPTCHA Can Ruin Your UX. Here's How to Use it Right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375" y="1838877"/>
            <a:ext cx="3010172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9 Best WordPress Captcha Plugins to Stop Spam and Bot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4507" y="1690688"/>
            <a:ext cx="3238500" cy="4705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What Does CAPTCHA Mean? | apunca.org.ar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6967" y="1841626"/>
            <a:ext cx="3144216" cy="4554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3811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2" algn="ctr" rtl="0">
              <a:lnSpc>
                <a:spcPct val="90000"/>
              </a:lnSpc>
              <a:spcBef>
                <a:spcPct val="0"/>
              </a:spcBef>
            </a:pPr>
            <a:r>
              <a:rPr lang="en-US" sz="48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Audio‑based CAPTCHAs</a:t>
            </a:r>
            <a:r>
              <a:rPr lang="ru-RU" sz="4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4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b="1" dirty="0"/>
          </a:p>
        </p:txBody>
      </p:sp>
      <p:pic>
        <p:nvPicPr>
          <p:cNvPr id="5122" name="Picture 2" descr="https://botfaqtor.ru/blog/wp-content/uploads/2022/09/Screenshot_2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7539" y="1690688"/>
            <a:ext cx="9976922" cy="4621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32681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2" algn="ctr" rtl="0">
              <a:lnSpc>
                <a:spcPct val="90000"/>
              </a:lnSpc>
              <a:spcBef>
                <a:spcPct val="0"/>
              </a:spcBef>
            </a:pPr>
            <a:r>
              <a:rPr lang="en-US" sz="48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Video‑based CAPTCHAs</a:t>
            </a:r>
            <a:r>
              <a:rPr lang="ru-RU" sz="4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4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b="1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68842" y="1187791"/>
            <a:ext cx="5285244" cy="5670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7278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2" algn="ctr" rtl="0">
              <a:lnSpc>
                <a:spcPct val="90000"/>
              </a:lnSpc>
              <a:spcBef>
                <a:spcPct val="0"/>
              </a:spcBef>
            </a:pPr>
            <a:r>
              <a:rPr lang="en-US" sz="48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Cognitive‑based CAPTCHAs</a:t>
            </a:r>
            <a:r>
              <a:rPr lang="ru-RU" sz="4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4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b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3074" name="Picture 2" descr="Sensors | Free Full-Text | New Cognitive Deep-Learning CAPTCHA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6530" y="1239020"/>
            <a:ext cx="7478939" cy="5524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75948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CAPTCHA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hacking</a:t>
            </a:r>
            <a:endParaRPr lang="ru-R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43516" y="1966030"/>
            <a:ext cx="8104968" cy="4891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59393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40</Words>
  <Application>Microsoft Office PowerPoint</Application>
  <PresentationFormat>Широкоэкранный</PresentationFormat>
  <Paragraphs>24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Times New Roman</vt:lpstr>
      <vt:lpstr>Тема Office</vt:lpstr>
      <vt:lpstr>MINISTRY OF SCIENCE AND HIGHER EDUCATION OF THE RUSSIAN FEDERATION FEDERAL STATE BUDGETEDUCATIONAL INSTITUTION  OF HIGHER EDUCATION VORONEZH STATE UNIVERSITY OF FORESTRY AND TECHNOLOGIES NAMED AFTER G.F. MOROZOV " </vt:lpstr>
      <vt:lpstr>CAPTCHA</vt:lpstr>
      <vt:lpstr>Types of CAPTCHA</vt:lpstr>
      <vt:lpstr>Text‑based CAPTCHAs </vt:lpstr>
      <vt:lpstr>Image‑based CAPTCHAs </vt:lpstr>
      <vt:lpstr>Audio‑based CAPTCHAs </vt:lpstr>
      <vt:lpstr>Video‑based CAPTCHAs </vt:lpstr>
      <vt:lpstr>Cognitive‑based CAPTCHAs </vt:lpstr>
      <vt:lpstr>CAPTCHA hacking</vt:lpstr>
      <vt:lpstr>CAPTCHA is a necessity in today's world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MINISTRY OF SCIENCE AND HIGHER EDUCATION OF THE RUSSIAN FEDERATION FEDERAL STATE BUDGETEDUCATIONAL INSTITUTION  OF HIGHER EDUCATION VORONEZH STATE UNIVERSITY OF FORESTRY AND TECHNOLOGIES NAMED AFTER G.F. MOROZOV " </dc:title>
  <dc:creator>Vladislave</dc:creator>
  <cp:lastModifiedBy>Vladislave</cp:lastModifiedBy>
  <cp:revision>5</cp:revision>
  <dcterms:created xsi:type="dcterms:W3CDTF">2023-12-15T13:48:05Z</dcterms:created>
  <dcterms:modified xsi:type="dcterms:W3CDTF">2023-12-15T16:42:32Z</dcterms:modified>
</cp:coreProperties>
</file>

<file path=docProps/thumbnail.jpeg>
</file>